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1884-36A6-6118-C7B5-7F07993A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E23A4-7798-BBB3-3B0E-F07FBB917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A2819-722C-C77D-BCDF-3B40ECE8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C866-B8ED-7220-E2D4-DD700AC7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63096-22F3-871E-21B4-850C53C8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259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4DE0-D6C3-A581-D5CB-FF12A72B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8A98D-0888-A005-D6D8-F7D343595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B5907-9E30-EA02-F807-5392B73E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B531B-7047-8901-FC57-5B8F80B9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69371-9C21-941A-DB35-0AE69D4B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18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43F35-DB5A-F241-D0FD-F7B8A948A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902C9-5B7C-A148-9B78-6BC9D39D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3AF31-35AA-50D9-0B0A-0DF42168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DE419-763F-801E-F4AC-D3B3BC92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B41C3-AFB1-78C1-7D9B-74875C0D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619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8BB6-D18D-65A3-5B46-E992532B1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632A-7373-0151-8C02-0CCD055FA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BCB6F-E1D4-89E2-AA34-EFBFB61D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C13E-203E-BCEC-640E-6962792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65D6E-C53B-2AC3-54D4-0E9D1F2D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841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1730-EC14-427E-B50C-40D74D94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9EA56-44BD-9C00-1A90-CFB76CBEE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46486-6EA6-2A19-82E3-F4DFA94F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9484E-A420-BAA4-C6BF-9FDC9248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6A081-C7F8-6CBA-E313-3B1B2BEF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535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EF0B-0EF7-317A-70D8-DEA3A70F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AB17-1D9C-DAE5-B813-D69901BF2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23C8D-7C8B-79A5-5C18-257BE8A0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9C1D5-DA0E-BD07-87B1-596704E6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576CD-E75C-C96B-CE63-DBD22B8B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192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C640-FB2E-8F81-E86D-25FCBEE3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8E7B-331B-2C86-EF14-521479E74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DC3E4-0AFC-54F2-22DC-CCBA42F23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B8F8B-B8E5-D3D2-6EDA-1CCDEF38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29FF2-C7D7-1010-830A-BE6CFB2C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F0A56-EAC3-A6B9-E9E7-1F137082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9589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BE6C-F289-51C9-C3E1-EEEB1609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719B2-BF58-24D6-1A88-C39480B6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E2C60-D1B4-550F-5A5A-97E163392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D1191-CC01-9535-99FA-FF7C0CAB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636E7-0C03-782F-2EBC-14F0B3361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6C780-1DA0-5DB8-A2DA-E141B941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71444-44B4-B8C3-27BE-5BE7021D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FB156-9EB3-0B65-DB42-AB7AAB9B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9804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A581-C922-C3FA-47AF-637AF5EC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9A7CC-0DE7-3AC5-CA4E-A3129D0F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942A4-58BF-D916-3494-6B2BC589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63A9B-964B-0D02-1A5C-946F90DF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0976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1F8CC-1092-BC2F-6C87-BFD80A08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F1522-267C-E4BE-A0D1-714D80C2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271E0-5247-1F1E-A12B-0D8AE99E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1712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CB7B-9A15-EB9F-61C3-2F56805E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6576-AC3A-D508-6DFF-D4F052CA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BDE5C-818C-F218-C16A-72ED25D7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1C429-238B-C2FF-5860-6E298B90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2DF51-155B-1112-E89C-8D4B4143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6F108-0F0A-5F32-F978-5477D2AB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551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7349-C363-6264-467F-65E2F6C2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496B-7DC3-FABA-DC5B-7C3C53512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EE1EF-4837-4DF3-EF78-A268469E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41DF8-7017-3ECE-5ECA-674D7AB0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292DE-16D3-6E8A-5F97-8859F66C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01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EBB9-E11B-0F7C-39A6-D42FC011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66B0F-CF30-EDD6-440A-58AF2C6DB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CDED8-0420-DA24-40EB-85F321794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F9DBB-8C87-9DD6-1A30-C1115702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22E5B-3829-171E-03D0-D3095BBD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07994-558D-F2AD-1F4D-84AD06C9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3496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B650-28BD-14F4-DC13-68022F5D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02442-B842-4B91-D341-2437551D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FB4A-4A62-BDA6-4AC3-2509D353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EFFB3-1FC0-8B33-8815-87200092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F2F5-422C-FBEC-C61B-181875FD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327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F4CD8-154A-B4C3-CD3A-424F916A9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A457C-656A-8469-6F57-D915F9418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7DC43-2F98-5C30-F10F-A89BD97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519A8-7724-9770-8D93-9EF74E2B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C1CD-7ABD-693C-C2B4-6292ADFB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85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D4D1-8EA0-5AEB-29C5-154C1939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29115-6ECA-7791-5266-BCC9C87A5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1A066-E098-91FA-D1D1-BE045432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867E3-D98D-1680-1027-A27A3532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C0B8F-4628-CE68-CB67-FFF2EC86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46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E09-25A5-75EE-7AF3-B3FFC997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ABB2-1C0E-3590-4483-57FC19568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77120-1F77-3BBB-D381-75FB15672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3F461-0CD8-DA8E-9A24-6278B5FA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C1EC0-A494-3497-EC7F-8ECCC447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B6547-CE6F-B4A5-FA98-E3EA5DDC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71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2A1EC-B89F-F68B-7C01-62F07B1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FEC82-CD17-4A68-C507-EF79C19A6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573DF-CF62-897B-9A1F-8F2E137AE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7E97A-01F7-7E14-E974-9D477039E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B5078-FFCC-6B54-8C01-46B32A48C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FA52D-6671-4890-4E24-FA9159B1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2A5BB-0293-269A-C27F-366597C4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65F8F-B494-0917-92F7-A6AA590B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378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685B-9BD3-EC5F-1D67-F91CB570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13CC4-2373-455E-62A9-45DD28C3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0D71C-4065-3E96-A994-F62E5497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CCACB-91BC-6C44-32F1-91485F66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280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DD27D-0D08-527A-C26C-BEC9405F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11877-17A0-C558-939E-A948E62B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9BD7E-42D5-7A90-63A1-97B53D7B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240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E0C9-FECF-7762-E11E-23847EC5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A927-51C4-9785-675B-F97FFBFBA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E909D-7BDC-8A08-F670-B74F3569C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8FC2A-6E68-F7B3-8EC8-88638688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4F4A4-B415-477F-0A89-651666A7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B494B-4421-4B90-43D3-3579B23C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141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AB9F-BF19-04B0-5BDD-CAB4CDFB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9FB11-6546-7942-548B-18AB295CF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569D1-74A6-1483-0A3C-3B56F83CF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057B4-DE48-2799-5E91-1E417C6C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F22F7-3262-C554-6B0A-BE0582F7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5C023-1FF0-1151-93EC-A43EBB72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623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6FAA4-50AB-40A0-ECED-890411C5F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36970-2757-3FF7-A0B4-2685D5E3F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8F57B-C157-20B0-FE81-A576B3A36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4B04D-CA7B-4370-8F0B-F6464045D17F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B623D-6FFC-CE5A-3DB2-27E5599F4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BA1B1-9DC0-1045-F422-D045DD035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4BF3A4-AAC6-41C8-B868-093BC0CD9671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group of buildings and a river">
            <a:extLst>
              <a:ext uri="{FF2B5EF4-FFF2-40B4-BE49-F238E27FC236}">
                <a16:creationId xmlns:a16="http://schemas.microsoft.com/office/drawing/2014/main" id="{21F68282-3167-B316-F9D9-29B10A1A59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7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9FF5D-87DD-000A-6398-3DACC110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1F635-77EB-3073-2FD4-2CE638027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59F9F-4C19-8E69-2BFF-9AFFC3BE3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2C2DF5-77C4-410D-BA0A-8F37128CE827}" type="datetimeFigureOut">
              <a:rPr lang="en-MY" smtClean="0"/>
              <a:t>14/11/2025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B41F3-CC7D-B1B2-423A-FE72801AA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9C955-F087-5736-F13C-48EA7D4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FF9A93-AF40-40A0-B500-914E0C3A6A64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erson standing in front of a river">
            <a:extLst>
              <a:ext uri="{FF2B5EF4-FFF2-40B4-BE49-F238E27FC236}">
                <a16:creationId xmlns:a16="http://schemas.microsoft.com/office/drawing/2014/main" id="{26088A13-EA01-8754-4DC8-00FFE9DCF5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10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F76ED2-40FD-0C37-9D04-916FF3DFC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9A8024-3E2E-5B2C-3809-4DD9B50F2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906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DAC98A5DAEF4BB52D624FBCA26F86" ma:contentTypeVersion="15" ma:contentTypeDescription="Create a new document." ma:contentTypeScope="" ma:versionID="0fc57161d5fd6358021d9a226f4d289a">
  <xsd:schema xmlns:xsd="http://www.w3.org/2001/XMLSchema" xmlns:xs="http://www.w3.org/2001/XMLSchema" xmlns:p="http://schemas.microsoft.com/office/2006/metadata/properties" xmlns:ns3="c111a96b-4266-4256-b5fd-97181a941d9e" xmlns:ns4="3fdd337b-7b1b-4413-9e8d-6129cc559f31" targetNamespace="http://schemas.microsoft.com/office/2006/metadata/properties" ma:root="true" ma:fieldsID="c8be47b2f2e8f6c92661416f757cffcd" ns3:_="" ns4:_="">
    <xsd:import namespace="c111a96b-4266-4256-b5fd-97181a941d9e"/>
    <xsd:import namespace="3fdd337b-7b1b-4413-9e8d-6129cc559f3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1a96b-4266-4256-b5fd-97181a941d9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d337b-7b1b-4413-9e8d-6129cc559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111a96b-4266-4256-b5fd-97181a941d9e" xsi:nil="true"/>
  </documentManagement>
</p:properties>
</file>

<file path=customXml/itemProps1.xml><?xml version="1.0" encoding="utf-8"?>
<ds:datastoreItem xmlns:ds="http://schemas.openxmlformats.org/officeDocument/2006/customXml" ds:itemID="{0D341D19-3482-402A-AD5B-BF82F4AB9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1a96b-4266-4256-b5fd-97181a941d9e"/>
    <ds:schemaRef ds:uri="3fdd337b-7b1b-4413-9e8d-6129cc559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6412D4-7BD0-4343-887F-443F6B4C13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A08834-1ADC-41A4-BC3B-73E8DB6AE36F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111a96b-4266-4256-b5fd-97181a941d9e"/>
    <ds:schemaRef ds:uri="3fdd337b-7b1b-4413-9e8d-6129cc559f31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Shahlini Muniandy</dc:creator>
  <cp:lastModifiedBy>Shahlini Muniandy</cp:lastModifiedBy>
  <cp:revision>1</cp:revision>
  <dcterms:created xsi:type="dcterms:W3CDTF">2025-11-14T07:02:01Z</dcterms:created>
  <dcterms:modified xsi:type="dcterms:W3CDTF">2025-11-14T07:06:13Z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0x010100178DAC98A5DAEF4BB52D624FBCA26F86</vt:lpwstr>
  </property>
</Properties>
</file>