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F8EACB-DCFE-410A-AD34-715570617A9C}" v="1" dt="2026-03-24T01:56:48.5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ie Loh" userId="785cc5b2-f114-4ca4-8bdd-99dfa84918ad" providerId="ADAL" clId="{E77BFA71-FD0E-4E04-AB77-A223FCEBA0AB}"/>
    <pc:docChg chg="custSel addSld delSld modSld">
      <pc:chgData name="Stephanie Loh" userId="785cc5b2-f114-4ca4-8bdd-99dfa84918ad" providerId="ADAL" clId="{E77BFA71-FD0E-4E04-AB77-A223FCEBA0AB}" dt="2026-03-24T01:56:50.855" v="13" actId="34135"/>
      <pc:docMkLst>
        <pc:docMk/>
      </pc:docMkLst>
      <pc:sldChg chg="addSp delSp modSp mod">
        <pc:chgData name="Stephanie Loh" userId="785cc5b2-f114-4ca4-8bdd-99dfa84918ad" providerId="ADAL" clId="{E77BFA71-FD0E-4E04-AB77-A223FCEBA0AB}" dt="2026-03-24T01:56:50.855" v="13" actId="34135"/>
        <pc:sldMkLst>
          <pc:docMk/>
          <pc:sldMk cId="880204767" sldId="256"/>
        </pc:sldMkLst>
        <pc:spChg chg="del">
          <ac:chgData name="Stephanie Loh" userId="785cc5b2-f114-4ca4-8bdd-99dfa84918ad" providerId="ADAL" clId="{E77BFA71-FD0E-4E04-AB77-A223FCEBA0AB}" dt="2026-03-24T01:56:45.551" v="10" actId="478"/>
          <ac:spMkLst>
            <pc:docMk/>
            <pc:sldMk cId="880204767" sldId="256"/>
            <ac:spMk id="2" creationId="{90149276-1EB8-FB3D-0237-EDC5EEA2857B}"/>
          </ac:spMkLst>
        </pc:spChg>
        <pc:spChg chg="del">
          <ac:chgData name="Stephanie Loh" userId="785cc5b2-f114-4ca4-8bdd-99dfa84918ad" providerId="ADAL" clId="{E77BFA71-FD0E-4E04-AB77-A223FCEBA0AB}" dt="2026-03-24T01:56:47.892" v="11" actId="478"/>
          <ac:spMkLst>
            <pc:docMk/>
            <pc:sldMk cId="880204767" sldId="256"/>
            <ac:spMk id="3" creationId="{74EA9FE2-EAA1-EBB6-AE10-3DC3FBA5CCF4}"/>
          </ac:spMkLst>
        </pc:spChg>
        <pc:picChg chg="add del mod">
          <ac:chgData name="Stephanie Loh" userId="785cc5b2-f114-4ca4-8bdd-99dfa84918ad" providerId="ADAL" clId="{E77BFA71-FD0E-4E04-AB77-A223FCEBA0AB}" dt="2026-03-24T01:56:41.469" v="9" actId="21"/>
          <ac:picMkLst>
            <pc:docMk/>
            <pc:sldMk cId="880204767" sldId="256"/>
            <ac:picMk id="5" creationId="{EF95BC5A-72ED-10C8-A296-2FFEB8BE8E61}"/>
          </ac:picMkLst>
        </pc:picChg>
        <pc:picChg chg="add mod">
          <ac:chgData name="Stephanie Loh" userId="785cc5b2-f114-4ca4-8bdd-99dfa84918ad" providerId="ADAL" clId="{E77BFA71-FD0E-4E04-AB77-A223FCEBA0AB}" dt="2026-03-24T01:56:50.855" v="13" actId="34135"/>
          <ac:picMkLst>
            <pc:docMk/>
            <pc:sldMk cId="880204767" sldId="256"/>
            <ac:picMk id="6" creationId="{EF95BC5A-72ED-10C8-A296-2FFEB8BE8E61}"/>
          </ac:picMkLst>
        </pc:picChg>
      </pc:sldChg>
      <pc:sldChg chg="del">
        <pc:chgData name="Stephanie Loh" userId="785cc5b2-f114-4ca4-8bdd-99dfa84918ad" providerId="ADAL" clId="{E77BFA71-FD0E-4E04-AB77-A223FCEBA0AB}" dt="2026-03-24T01:56:33.885" v="6" actId="47"/>
        <pc:sldMkLst>
          <pc:docMk/>
          <pc:sldMk cId="1618335906" sldId="257"/>
        </pc:sldMkLst>
      </pc:sldChg>
      <pc:sldChg chg="addSp delSp modSp new mod">
        <pc:chgData name="Stephanie Loh" userId="785cc5b2-f114-4ca4-8bdd-99dfa84918ad" providerId="ADAL" clId="{E77BFA71-FD0E-4E04-AB77-A223FCEBA0AB}" dt="2026-03-24T01:56:25.251" v="5" actId="34135"/>
        <pc:sldMkLst>
          <pc:docMk/>
          <pc:sldMk cId="912629407" sldId="258"/>
        </pc:sldMkLst>
        <pc:spChg chg="del">
          <ac:chgData name="Stephanie Loh" userId="785cc5b2-f114-4ca4-8bdd-99dfa84918ad" providerId="ADAL" clId="{E77BFA71-FD0E-4E04-AB77-A223FCEBA0AB}" dt="2026-03-24T01:56:19.152" v="1" actId="478"/>
          <ac:spMkLst>
            <pc:docMk/>
            <pc:sldMk cId="912629407" sldId="258"/>
            <ac:spMk id="2" creationId="{2AFC1276-EDE3-0764-2E9A-B0F0581F1924}"/>
          </ac:spMkLst>
        </pc:spChg>
        <pc:spChg chg="del">
          <ac:chgData name="Stephanie Loh" userId="785cc5b2-f114-4ca4-8bdd-99dfa84918ad" providerId="ADAL" clId="{E77BFA71-FD0E-4E04-AB77-A223FCEBA0AB}" dt="2026-03-24T01:56:20.574" v="2" actId="478"/>
          <ac:spMkLst>
            <pc:docMk/>
            <pc:sldMk cId="912629407" sldId="258"/>
            <ac:spMk id="3" creationId="{E733D32B-C5EB-2CDA-E804-71C04B117BE9}"/>
          </ac:spMkLst>
        </pc:spChg>
        <pc:picChg chg="add mod">
          <ac:chgData name="Stephanie Loh" userId="785cc5b2-f114-4ca4-8bdd-99dfa84918ad" providerId="ADAL" clId="{E77BFA71-FD0E-4E04-AB77-A223FCEBA0AB}" dt="2026-03-24T01:56:25.251" v="5" actId="34135"/>
          <ac:picMkLst>
            <pc:docMk/>
            <pc:sldMk cId="912629407" sldId="258"/>
            <ac:picMk id="5" creationId="{96825EB7-577C-0062-14BA-F140E6112AA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8EDF2-5897-3D4F-9772-CDE16105FD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C72D08-467F-8080-22F9-78CCCE960F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B23EB5-D9F9-305A-0DEF-F44688686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5C389-25FD-443E-95D5-86A54AE0AF3F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9B922-BD16-7078-4C1A-F22C7B820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5AB1B-FC3D-0112-0D5B-C956CF299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44A6-9C11-4A83-BBA3-C1490DE5A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70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8BFD3-4F6F-5793-AB45-08BF9D5AA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8C2C08-9087-787D-DBCE-9015656E0D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6E406-E0F8-E418-6D4C-CFBFC5920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5C389-25FD-443E-95D5-86A54AE0AF3F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84BE6E-B3F1-B482-A264-1EA609EDF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72F89D-08F7-4975-BA1C-FE0BA28CF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44A6-9C11-4A83-BBA3-C1490DE5A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003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9D8C1D-8A19-AA2A-D7B4-051980AF2B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9CE419-2BD5-F5FB-382D-EC8DA1FF22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4876A6-330C-3E24-8435-21C104D6B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5C389-25FD-443E-95D5-86A54AE0AF3F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D900E-0CE8-382F-84C0-8FB065F64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571B24-4EB0-8809-A80A-24BB5EF5A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44A6-9C11-4A83-BBA3-C1490DE5A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497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B98E1-A5DD-4CC2-121F-E80B1B927E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1AEB2BA-D3D3-1D07-CD94-3AA255D7BE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E11B1-BB7A-B719-4420-D4F10ED2A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60BD-1461-445D-ADE8-502DB9D910F7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C45066-3A0C-24ED-1D05-AB2EF3931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901D5-AA40-4151-3970-1CBEBDD8F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E6F7-2921-4499-A0E3-82D7DE6B3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278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47070-756F-7343-1210-7E9BCE02F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113A2D-D370-406E-AB23-5873DDB66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B719EC-E7E2-E5B9-1A75-09202527D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60BD-1461-445D-ADE8-502DB9D910F7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5173C-66E0-3922-6510-DA381C9AB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FA91C9-9FA5-E77F-1025-5528039F7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E6F7-2921-4499-A0E3-82D7DE6B3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190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A85E5-A653-A686-0553-6C3293A6A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57601F-FE75-F03A-1E53-A1D492BDD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23DAC7-8D45-592D-43AB-64B3670C0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60BD-1461-445D-ADE8-502DB9D910F7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CDB2F-955B-E75D-546F-696BFC4FF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62B83-2C4F-153F-556E-9FDF1BD66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E6F7-2921-4499-A0E3-82D7DE6B3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6781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D0768-EC9E-1A12-0DF6-C6606EC25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66B2A-15D3-0E79-5408-08399C6015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521E3F-A87B-F727-D7A3-DFFC652309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B7B77B-6914-D7AF-17CD-B3323F7C7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60BD-1461-445D-ADE8-502DB9D910F7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B7BB33-809E-5BA9-8E08-49A131691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8A0600-1F2B-3E5D-DA34-199DE13D0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E6F7-2921-4499-A0E3-82D7DE6B3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2279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EFEF8-0C22-4EC4-1FC1-F32E21D5C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98910A-C07B-2F40-E818-292788562D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5382FD-C071-9323-7404-EBC960A20E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1E9484-CB5B-A1FB-6417-E452992410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2638E0-420F-B48B-1825-68D7F1EB82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5CAA7C-7253-5D06-D093-AA24AB5CE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60BD-1461-445D-ADE8-502DB9D910F7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C88FD2-E858-A02C-55B3-65F6BD49F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4332D0-57E8-E1A0-895C-03D41CCCF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E6F7-2921-4499-A0E3-82D7DE6B3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640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F06CD-1D8E-42F7-908F-EF7B4829E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B1A455-BDE5-F892-497E-863D113DC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60BD-1461-445D-ADE8-502DB9D910F7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01291-F046-9618-5BB5-9549B209B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A775CD-6C71-92A9-E0EB-89D3228C0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E6F7-2921-4499-A0E3-82D7DE6B3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219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19DCC5-7017-D41D-74F8-21BAE5A4D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60BD-1461-445D-ADE8-502DB9D910F7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56BC79-4463-06BD-4D8D-223DFB12D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0863E6-9404-2876-9EAB-17915270B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E6F7-2921-4499-A0E3-82D7DE6B3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7134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60C3B-E9B0-EF71-0716-7328E9BCE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CA63C-2DB6-5C42-2A52-A6407C58E0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E856BD-DE0F-FAAD-464D-128E8F2F1D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EC40AA-8731-B73C-1DAB-F7EE87920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60BD-1461-445D-ADE8-502DB9D910F7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E226A7-397E-7157-82EF-37B462FBD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153C67-C279-78B9-58C4-6026A9C85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E6F7-2921-4499-A0E3-82D7DE6B3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23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61F09-6D6F-6282-6EAA-E27362EAB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50709-EA50-20A5-22A1-88AB3B37EB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9CC25-01C1-3DC2-B306-C5B64766F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5C389-25FD-443E-95D5-86A54AE0AF3F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C1EC4-ECEF-3079-A326-BFB12D216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AF2AB-867B-A711-8301-7A2D4050A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44A6-9C11-4A83-BBA3-C1490DE5A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79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4A957-F648-EC33-1DC3-3F47F5DD1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86E8BF-C7BA-AC19-E950-EE24FADC4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4FC87-32EF-309B-447D-F0C01D0325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B70B55-980D-CF41-3B02-7F4CD0CAB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60BD-1461-445D-ADE8-502DB9D910F7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D5335C-D287-2CE8-8ADC-35A08883C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A5BB78-040D-FF95-0A2E-5ACE260D1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E6F7-2921-4499-A0E3-82D7DE6B3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8783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F0087-B208-C07D-F086-4A4D22FEE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4C5D02-0399-D3DD-4E9E-45D90DE3FF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347414-5A23-96EF-1113-8212CED0B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60BD-1461-445D-ADE8-502DB9D910F7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CF546-F95C-129F-BC43-10C478F75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29301E-4B79-4FAF-7562-2B7917A10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E6F7-2921-4499-A0E3-82D7DE6B3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5481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49D346-D401-5A40-AEAF-3684E3113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D12527-0DBD-3D3D-F9F7-05F5CF020B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F8E736-ADFF-40F4-14F7-4D80896C0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460BD-1461-445D-ADE8-502DB9D910F7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298195-52DF-8B46-023D-B494F7F90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11BBFE-0E63-4DE7-920F-066ECB101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9E6F7-2921-4499-A0E3-82D7DE6B31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528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9F6DC-1546-A3AA-34A1-F27637DE3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A0D2D4-DC95-B2E1-1B08-5C71269D01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88D417-1957-67A0-3391-ACF894471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5C389-25FD-443E-95D5-86A54AE0AF3F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205DDD-BAE5-8CB7-BCD0-DD8FE77C5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AADE9-36DC-A501-FF22-9723D036C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44A6-9C11-4A83-BBA3-C1490DE5A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52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3427E-B740-D6BC-B083-CC21397FB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19F5B-F33B-8DA8-10DC-324ABFFAF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222E4F-326F-5BCB-42AF-CBABA90DA4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F3D8F1-D0BB-6D20-61AD-72F91DFF3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5C389-25FD-443E-95D5-86A54AE0AF3F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411414-1165-97E2-D3E1-F19635E62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A946D4-0CF2-11C1-561E-E37A5C6B7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44A6-9C11-4A83-BBA3-C1490DE5A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70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F8A7B-2F70-B3D7-4724-75B416279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04398D-3678-2A91-9A15-F13C43CCA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12C913-3848-2254-15E5-F0C0FD7393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759304-C109-B9D2-32FE-F47A0BD00D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714DFF-6B80-0810-B329-118BF65CB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443673-2DDA-F5B5-ADF4-3ED62121C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5C389-25FD-443E-95D5-86A54AE0AF3F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810D97-0921-0928-DD64-8C045A483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859A94-3379-AAEF-F02E-24C7EEBED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44A6-9C11-4A83-BBA3-C1490DE5A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424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9A560-2A31-8302-A616-B91538621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B40C82-9F12-87E1-7F18-B7EC714C6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5C389-25FD-443E-95D5-86A54AE0AF3F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A705BB-F790-23A4-B6AE-261A1305F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A37A03-B6F5-EDB0-F128-3D7102CE4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44A6-9C11-4A83-BBA3-C1490DE5A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48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44C903-EA6E-CDAF-D6AB-563A84051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5C389-25FD-443E-95D5-86A54AE0AF3F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592EE6-8152-5ACB-CE60-A6F00300E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55AA09-8A59-9B97-C3F8-DA4E0F62B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44A6-9C11-4A83-BBA3-C1490DE5A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21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73E3B-6FD9-89C8-1F06-75EBC1B2D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7F21B-261B-CE68-118D-B8B4EE498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062775-EC4D-7EEE-B10D-4EA33C6479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AFE0EF-B45A-DCC9-F75F-B40EEE371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5C389-25FD-443E-95D5-86A54AE0AF3F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7FC2D8-56A4-22F6-3809-D09A8ED5F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9B1B5C-1651-7BB8-7880-3334D9C1B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44A6-9C11-4A83-BBA3-C1490DE5A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423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846AE-0E08-AAF9-3D45-8206529ED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749B94-BCC1-45C5-11CE-55CC57DD7D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6A2FDC-8632-2144-3A29-7B41C2D542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F3DA7D-B15E-5D54-46D4-8AAF8A203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5C389-25FD-443E-95D5-86A54AE0AF3F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739F18-7829-46B4-A3C1-2DDD4EC2D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BF072F-8B64-B205-C5EE-F83C0E9EA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444A6-9C11-4A83-BBA3-C1490DE5A2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83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D24DF7-9918-D2DC-F99D-F8A81F5B5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FCCC88-2406-2A38-A0E5-FD89DB7446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2866-8213-1A9B-1051-F8A242DA55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15C389-25FD-443E-95D5-86A54AE0AF3F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FB991-1A85-EE75-92DB-2A3F713625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5B8C1-C0E8-3DEE-F37A-9BDC016E45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8444A6-9C11-4A83-BBA3-C1490DE5A28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07FEA4-AB7C-6D02-7F0A-7437759081A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005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3C2560-2D3C-EB50-5E42-89D4B9907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AC86AA-7ADB-E97C-B9D6-9A84BE84F4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BEEE9-38C0-0316-B660-6C809FD387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6460BD-1461-445D-ADE8-502DB9D910F7}" type="datetimeFigureOut">
              <a:rPr lang="en-US" smtClean="0"/>
              <a:t>3/24/2026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078B1-92CC-07D1-05BC-2BD0E9AAE3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680A1-E59A-12F4-1CFC-EA02B4D8B5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99E6F7-2921-4499-A0E3-82D7DE6B31C7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CD4B308-ECFA-F294-C3F7-A2CE27F7A9E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51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F95BC5A-72ED-10C8-A296-2FFEB8BE8E6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04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6825EB7-577C-0062-14BA-F140E6112AA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29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Custom Design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Sarveena Ravinderan</dc:creator>
  <cp:lastModifiedBy>Stephanie Loh</cp:lastModifiedBy>
  <cp:revision>1</cp:revision>
  <dcterms:created xsi:type="dcterms:W3CDTF">2026-01-09T01:53:20Z</dcterms:created>
  <dcterms:modified xsi:type="dcterms:W3CDTF">2026-03-24T01:56:52Z</dcterms:modified>
</cp:coreProperties>
</file>